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"/>
  </p:notesMasterIdLst>
  <p:sldIdLst>
    <p:sldId id="256" r:id="rId2"/>
    <p:sldId id="258" r:id="rId3"/>
    <p:sldId id="260" r:id="rId4"/>
  </p:sldIdLst>
  <p:sldSz cx="9144000" cy="6858000" type="screen4x3"/>
  <p:notesSz cx="9144000" cy="6858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494" autoAdjust="0"/>
  </p:normalViewPr>
  <p:slideViewPr>
    <p:cSldViewPr>
      <p:cViewPr varScale="1">
        <p:scale>
          <a:sx n="112" d="100"/>
          <a:sy n="112" d="100"/>
        </p:scale>
        <p:origin x="-163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18"/>
    </p:cViewPr>
  </p:sorterViewPr>
  <p:notesViewPr>
    <p:cSldViewPr>
      <p:cViewPr varScale="1">
        <p:scale>
          <a:sx n="75" d="100"/>
          <a:sy n="75" d="100"/>
        </p:scale>
        <p:origin x="-1890" y="-84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8193D8B-BFB0-4CF3-8216-769385752B74}" type="datetimeFigureOut">
              <a:rPr lang="ru-RU"/>
              <a:pPr>
                <a:defRPr/>
              </a:pPr>
              <a:t>05.12.2014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61515F1-E959-4A51-9EE7-CAE3C2AC80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9013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36943B-C49C-418C-9B46-A966F6B3216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B840A-A23A-4EB4-9D13-F8FFF2774A84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21F4C-53C2-4B07-830C-D5F72850D2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39055-F4C5-4477-8B35-A483AAF436CE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1354A-B937-4657-8167-62573CCB16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24B9C-F721-4012-AEBC-19FBDFE5AC09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0B409-7258-4E8E-B0D6-4A6819D1CBD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92638-34B2-48C9-8A29-10C40D518074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8DB10-8732-4217-9798-C76B9E8B374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BEF6F-4FCA-4CC8-98CE-5141446EA06A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5F308-6DB8-42DC-8EFC-C25C85EF17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A2952-47C8-45B3-8DAA-2C0BD41F2E47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863A1-CFAE-48DE-9769-75F53064E3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6B752-639C-48FF-B9BF-8C0DCECC096F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081C3-ED19-4E32-B21D-3757A9F3CD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AE45A-7D4F-45C0-80CA-E15A2C9649ED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10E81-FF18-4E1D-B932-B41A6DB418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E1E54-273D-428A-8943-454F5F5E3EDA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3FFD6-526D-4031-91C3-3F798C2986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73B91-09ED-42EC-BBF7-FD99BFA4206E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409CB-4319-4514-A643-AB8BB0CFCE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59A0C-AC93-4897-9CA8-FC347B429FE9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502BE-B0B6-411F-A171-4E2A62D257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560D5937-9970-400A-8BEF-6E1CCAA856B1}" type="datetimeFigureOut">
              <a:rPr lang="ru-RU"/>
              <a:pPr>
                <a:defRPr/>
              </a:pPr>
              <a:t>05.12.2014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9E5899D1-59E6-4F64-A08C-F11E7C297F5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9" r:id="rId2"/>
    <p:sldLayoutId id="2147483745" r:id="rId3"/>
    <p:sldLayoutId id="2147483740" r:id="rId4"/>
    <p:sldLayoutId id="2147483741" r:id="rId5"/>
    <p:sldLayoutId id="2147483742" r:id="rId6"/>
    <p:sldLayoutId id="2147483746" r:id="rId7"/>
    <p:sldLayoutId id="2147483747" r:id="rId8"/>
    <p:sldLayoutId id="2147483748" r:id="rId9"/>
    <p:sldLayoutId id="2147483743" r:id="rId10"/>
    <p:sldLayoutId id="21474837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685800" y="-387424"/>
            <a:ext cx="7772400" cy="2232248"/>
          </a:xfrm>
        </p:spPr>
        <p:txBody>
          <a:bodyPr/>
          <a:lstStyle/>
          <a:p>
            <a:r>
              <a:rPr lang="ru-RU" sz="3600" b="1" dirty="0" smtClean="0">
                <a:latin typeface="Times New Roman" pitchFamily="18" charset="0"/>
              </a:rPr>
              <a:t>«День Светофора</a:t>
            </a:r>
            <a:r>
              <a:rPr lang="ru-RU" sz="3600" b="1" dirty="0" smtClean="0">
                <a:latin typeface="Times New Roman" pitchFamily="18" charset="0"/>
              </a:rPr>
              <a:t>» </a:t>
            </a:r>
            <a:r>
              <a:rPr lang="ru-RU" sz="3600" b="1" dirty="0" smtClean="0">
                <a:latin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</a:rPr>
              <a:t>в </a:t>
            </a:r>
            <a:r>
              <a:rPr lang="ru-RU" sz="3600" b="1" dirty="0" smtClean="0">
                <a:latin typeface="Times New Roman" pitchFamily="18" charset="0"/>
              </a:rPr>
              <a:t>средней  группе </a:t>
            </a:r>
            <a:r>
              <a:rPr lang="ru-RU" sz="3600" b="1" dirty="0" smtClean="0">
                <a:latin typeface="Times New Roman" pitchFamily="18" charset="0"/>
              </a:rPr>
              <a:t>«Подсолнух»</a:t>
            </a:r>
            <a:endParaRPr lang="ru-RU" dirty="0" smtClean="0"/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750" y="4797152"/>
            <a:ext cx="7854950" cy="1728192"/>
          </a:xfrm>
        </p:spPr>
        <p:txBody>
          <a:bodyPr/>
          <a:lstStyle/>
          <a:p>
            <a:endParaRPr lang="ru-RU" dirty="0" smtClean="0"/>
          </a:p>
          <a:p>
            <a:r>
              <a:rPr lang="ru-RU" b="1" dirty="0" smtClean="0">
                <a:latin typeface="Times New Roman" pitchFamily="18" charset="0"/>
              </a:rPr>
              <a:t>ВОСПИТАТЕЛЬ:</a:t>
            </a:r>
          </a:p>
          <a:p>
            <a:r>
              <a:rPr lang="ru-RU" b="1" dirty="0" smtClean="0">
                <a:latin typeface="Times New Roman" pitchFamily="18" charset="0"/>
              </a:rPr>
              <a:t>САДЫКОВА Э. А.</a:t>
            </a:r>
          </a:p>
        </p:txBody>
      </p:sp>
      <p:pic>
        <p:nvPicPr>
          <p:cNvPr id="4" name="Picture 2" descr="C:\Users\Администратор\Desktop\день светафора\continuous_2014805090442\2014805090442_1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2780349" y="1772816"/>
            <a:ext cx="3519479" cy="3337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8"/>
          <p:cNvSpPr>
            <a:spLocks noGrp="1"/>
          </p:cNvSpPr>
          <p:nvPr>
            <p:ph idx="1"/>
          </p:nvPr>
        </p:nvSpPr>
        <p:spPr>
          <a:xfrm>
            <a:off x="909638" y="2174875"/>
            <a:ext cx="8229600" cy="4389438"/>
          </a:xfrm>
        </p:spPr>
        <p:txBody>
          <a:bodyPr/>
          <a:lstStyle/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smtClean="0">
                <a:latin typeface="Times New Roman" pitchFamily="18" charset="0"/>
              </a:rPr>
              <a:t>Играем  в центре по обучению правилам безопасного поведения на дорогах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5508104" y="1607435"/>
            <a:ext cx="3240360" cy="3021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" name="Объект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51520" y="1700808"/>
            <a:ext cx="3447177" cy="2585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419872" y="3811659"/>
            <a:ext cx="2152402" cy="2870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smtClean="0">
                <a:latin typeface="Times New Roman" pitchFamily="18" charset="0"/>
              </a:rPr>
              <a:t>Подвижная игра : «Воробушки и автомобиль»</a:t>
            </a:r>
            <a:r>
              <a:rPr lang="ru-RU" sz="4000" smtClean="0"/>
              <a:t> </a:t>
            </a:r>
          </a:p>
        </p:txBody>
      </p:sp>
      <p:pic>
        <p:nvPicPr>
          <p:cNvPr id="3075" name="Picture 3" descr="C:\Users\Администратор\Desktop\день светафора\201480509484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76275" y="2969419"/>
            <a:ext cx="3822700" cy="2867025"/>
          </a:xfrm>
          <a:effectLst>
            <a:softEdge rad="112500"/>
          </a:effectLst>
          <a:extLst/>
        </p:spPr>
      </p:pic>
      <p:pic>
        <p:nvPicPr>
          <p:cNvPr id="15" name="Объект 14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4645025" y="2969419"/>
            <a:ext cx="3822700" cy="2867025"/>
          </a:xfr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390</TotalTime>
  <Words>30</Words>
  <Application>Microsoft Office PowerPoint</Application>
  <PresentationFormat>Экран (4:3)</PresentationFormat>
  <Paragraphs>23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«День Светофора»  в средней  группе «Подсолнух»</vt:lpstr>
      <vt:lpstr>Играем  в центре по обучению правилам безопасного поведения на дорогах</vt:lpstr>
      <vt:lpstr>Подвижная игра : «Воробушки и автомобиль» 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Языковая среда во 2 младшей группе №31</dc:title>
  <dc:creator>Пользователь Windows</dc:creator>
  <cp:lastModifiedBy>Аксана</cp:lastModifiedBy>
  <cp:revision>31</cp:revision>
  <dcterms:created xsi:type="dcterms:W3CDTF">2014-05-04T08:16:15Z</dcterms:created>
  <dcterms:modified xsi:type="dcterms:W3CDTF">2014-12-05T08:53:27Z</dcterms:modified>
</cp:coreProperties>
</file>